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0" r:id="rId4"/>
    <p:sldId id="262" r:id="rId5"/>
    <p:sldId id="263" r:id="rId6"/>
    <p:sldId id="264" r:id="rId7"/>
    <p:sldId id="265" r:id="rId8"/>
    <p:sldId id="266" r:id="rId9"/>
    <p:sldId id="267" r:id="rId10"/>
    <p:sldId id="261" r:id="rId11"/>
    <p:sldId id="260" r:id="rId12"/>
    <p:sldId id="268" r:id="rId13"/>
    <p:sldId id="273" r:id="rId14"/>
    <p:sldId id="259" r:id="rId15"/>
    <p:sldId id="269" r:id="rId16"/>
    <p:sldId id="271" r:id="rId17"/>
    <p:sldId id="274" r:id="rId18"/>
    <p:sldId id="275" r:id="rId19"/>
    <p:sldId id="272" r:id="rId20"/>
    <p:sldId id="276" r:id="rId21"/>
    <p:sldId id="277" r:id="rId22"/>
    <p:sldId id="278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287" r:id="rId31"/>
    <p:sldId id="288" r:id="rId32"/>
    <p:sldId id="290" r:id="rId33"/>
    <p:sldId id="289" r:id="rId34"/>
    <p:sldId id="25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7"/>
    <p:restoredTop sz="94665"/>
  </p:normalViewPr>
  <p:slideViewPr>
    <p:cSldViewPr snapToGrid="0" snapToObjects="1">
      <p:cViewPr varScale="1">
        <p:scale>
          <a:sx n="98" d="100"/>
          <a:sy n="98" d="100"/>
        </p:scale>
        <p:origin x="184" y="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jenkins-cf.j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</a:t>
            </a:r>
            <a:r>
              <a:rPr lang="en-US" dirty="0" smtClean="0"/>
              <a:t>releasable.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code.</a:t>
            </a:r>
          </a:p>
          <a:p>
            <a:endParaRPr lang="en-US" dirty="0"/>
          </a:p>
          <a:p>
            <a:r>
              <a:rPr lang="en-US" dirty="0" smtClean="0"/>
              <a:t>Key benefit: The pipeline code can be stored in the same </a:t>
            </a:r>
            <a:r>
              <a:rPr lang="en-US" dirty="0" err="1" smtClean="0"/>
              <a:t>Git</a:t>
            </a:r>
            <a:r>
              <a:rPr lang="en-US" dirty="0" smtClean="0"/>
              <a:t> repository as the source code it is building and deploying.</a:t>
            </a:r>
          </a:p>
        </p:txBody>
      </p:sp>
    </p:spTree>
    <p:extLst>
      <p:ext uri="{BB962C8B-B14F-4D97-AF65-F5344CB8AC3E}">
        <p14:creationId xmlns:p14="http://schemas.microsoft.com/office/powerpoint/2010/main" val="88650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library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392" y="1600201"/>
            <a:ext cx="8080408" cy="21440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project pipelines </a:t>
            </a:r>
            <a:r>
              <a:rPr lang="en-US" dirty="0" smtClean="0"/>
              <a:t>behave in similar </a:t>
            </a:r>
            <a:r>
              <a:rPr lang="en-US" dirty="0" smtClean="0"/>
              <a:t>ways.</a:t>
            </a:r>
            <a:endParaRPr lang="en-US" dirty="0" smtClean="0"/>
          </a:p>
          <a:p>
            <a:pPr lvl="1"/>
            <a:r>
              <a:rPr lang="en-US" dirty="0" smtClean="0"/>
              <a:t>Similar stages, testing processes, and deployment methods.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can create reusable </a:t>
            </a:r>
            <a:r>
              <a:rPr lang="en-US" dirty="0" smtClean="0"/>
              <a:t>code </a:t>
            </a:r>
            <a:r>
              <a:rPr lang="en-US" dirty="0" smtClean="0"/>
              <a:t>modules to share methods across multiple pipelines.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25" y="4019146"/>
            <a:ext cx="5351837" cy="25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</a:t>
            </a:r>
            <a:r>
              <a:rPr lang="en-US" dirty="0" smtClean="0"/>
              <a:t>project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Freestyle project called </a:t>
            </a:r>
            <a:r>
              <a:rPr lang="en-US" i="1" dirty="0" smtClean="0"/>
              <a:t>show-environment</a:t>
            </a:r>
          </a:p>
          <a:p>
            <a:pPr lvl="1"/>
            <a:r>
              <a:rPr lang="en-US" dirty="0" smtClean="0"/>
              <a:t>Add a description and a single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</a:t>
            </a:r>
            <a:r>
              <a:rPr lang="en-US" dirty="0" smtClean="0"/>
              <a:t>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</a:t>
            </a:r>
            <a:r>
              <a:rPr lang="en-US" dirty="0" smtClean="0"/>
              <a:t>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Configure Jenkins to access your </a:t>
            </a:r>
            <a:r>
              <a:rPr lang="en-US" dirty="0" err="1" smtClean="0"/>
              <a:t>Github</a:t>
            </a:r>
            <a:r>
              <a:rPr lang="en-US" dirty="0" smtClean="0"/>
              <a:t> repository.</a:t>
            </a:r>
          </a:p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Settings -&gt; Personal access tokens</a:t>
            </a:r>
          </a:p>
          <a:p>
            <a:pPr lvl="1"/>
            <a:r>
              <a:rPr lang="en-US" dirty="0" smtClean="0"/>
              <a:t>Generate new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err="1" smtClean="0"/>
              <a:t>admin:repo_hook</a:t>
            </a:r>
            <a:endParaRPr lang="en-US" dirty="0" smtClean="0"/>
          </a:p>
          <a:p>
            <a:pPr lvl="3"/>
            <a:r>
              <a:rPr lang="en-US" dirty="0" smtClean="0"/>
              <a:t>repo</a:t>
            </a:r>
          </a:p>
          <a:p>
            <a:pPr lvl="3"/>
            <a:r>
              <a:rPr lang="en-US" dirty="0" err="1" smtClean="0"/>
              <a:t>repo:status</a:t>
            </a:r>
            <a:endParaRPr lang="en-US" dirty="0" smtClean="0"/>
          </a:p>
          <a:p>
            <a:pPr lvl="2"/>
            <a:r>
              <a:rPr lang="en-US" dirty="0" smtClean="0"/>
              <a:t>Copy generated token and store in safe place</a:t>
            </a:r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Add Credentials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</a:t>
            </a:r>
            <a:r>
              <a:rPr lang="en-US" dirty="0" err="1" smtClean="0"/>
              <a:t>Github</a:t>
            </a:r>
            <a:r>
              <a:rPr lang="en-US" dirty="0" smtClean="0"/>
              <a:t> token into Secret field</a:t>
            </a:r>
          </a:p>
          <a:p>
            <a:pPr lvl="2"/>
            <a:r>
              <a:rPr lang="en-US" dirty="0" smtClean="0"/>
              <a:t>Description: Jenkins token</a:t>
            </a:r>
          </a:p>
          <a:p>
            <a:r>
              <a:rPr lang="en-US" dirty="0" smtClean="0"/>
              <a:t>Test connection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6119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the following link to fork a copy of a Java </a:t>
            </a:r>
            <a:r>
              <a:rPr lang="en-US" dirty="0" err="1" smtClean="0"/>
              <a:t>Github</a:t>
            </a:r>
            <a:r>
              <a:rPr lang="en-US" dirty="0" smtClean="0"/>
              <a:t> project into your personal account: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/java-project.git"/>
              </a:rPr>
              <a:t>https</a:t>
            </a:r>
            <a:r>
              <a:rPr lang="en-US" dirty="0">
                <a:hlinkClick r:id="rId5" invalidUrl="https://github.com/&lt;github_username/java-project.git"/>
              </a:rPr>
              <a:t>://github.com</a:t>
            </a:r>
            <a:r>
              <a:rPr lang="en-US" dirty="0" smtClean="0">
                <a:hlinkClick r:id="rId6" invalidUrl="https://github.com/&lt;github_username/java-project.git"/>
              </a:rPr>
              <a:t>/&lt;github_username&gt;/java-project.git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r>
              <a:rPr lang="en-US" dirty="0" smtClean="0"/>
              <a:t>Apache Ant is a build manager for Java projects.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repository and setup Jenkins integration:</a:t>
            </a:r>
          </a:p>
          <a:p>
            <a:pPr lvl="1"/>
            <a:r>
              <a:rPr lang="en-US" dirty="0" smtClean="0"/>
              <a:t>Repository -&gt; 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s3.amazonaws.com/seis665/jenkins-cf.json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Our previous Jenkins jobs were manually created.</a:t>
            </a:r>
          </a:p>
          <a:p>
            <a:endParaRPr lang="en-US" dirty="0" smtClean="0"/>
          </a:p>
          <a:p>
            <a:r>
              <a:rPr lang="en-US" dirty="0" smtClean="0"/>
              <a:t>We can use code to automatically define a Jenkins pipeline job. 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r>
              <a:rPr lang="en-US" dirty="0" smtClean="0"/>
              <a:t>Pipeline configuration is stored in a source code repository.</a:t>
            </a:r>
          </a:p>
          <a:p>
            <a:pPr lvl="1"/>
            <a:r>
              <a:rPr lang="en-US" dirty="0" smtClean="0"/>
              <a:t>We can share pipeline code between different projects using shared libraries.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 (which compiles and runs on JVM).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declarative (simpler) and scripted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I’ve only used scripted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stages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steps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steps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Step: a single task which tells Jenkins to do something.</a:t>
            </a:r>
          </a:p>
          <a:p>
            <a:endParaRPr lang="en-US" dirty="0"/>
          </a:p>
          <a:p>
            <a:r>
              <a:rPr lang="en-US" dirty="0" smtClean="0"/>
              <a:t>Node: tells Jenkins where to run the task.</a:t>
            </a:r>
          </a:p>
          <a:p>
            <a:endParaRPr lang="en-US" dirty="0"/>
          </a:p>
          <a:p>
            <a:r>
              <a:rPr lang="en-US" dirty="0" smtClean="0"/>
              <a:t>Agent: indicates that Jenkins should allocate an executor and workspace for the pipeline.</a:t>
            </a:r>
          </a:p>
          <a:p>
            <a:endParaRPr lang="en-US" dirty="0"/>
          </a:p>
          <a:p>
            <a:r>
              <a:rPr lang="en-US" dirty="0" smtClean="0"/>
              <a:t>Stage: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smtClean="0"/>
              <a:t>10: Code Pipeline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</a:t>
            </a:r>
            <a:r>
              <a:rPr lang="en-US" i="1" dirty="0" smtClean="0"/>
              <a:t>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</a:t>
            </a:r>
            <a:r>
              <a:rPr lang="en-US" b="1" dirty="0" smtClean="0"/>
              <a:t>tested. </a:t>
            </a:r>
          </a:p>
          <a:p>
            <a:pPr lvl="1"/>
            <a:r>
              <a:rPr lang="en-US" dirty="0" smtClean="0"/>
              <a:t>Ready to go to production at any time.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r>
              <a:rPr lang="en-US" dirty="0" smtClean="0"/>
              <a:t>Unit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1"/>
            <a:r>
              <a:rPr lang="en-US" dirty="0" smtClean="0"/>
              <a:t>Automated smoke tests are run against deployment to validate application working properly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35075</TotalTime>
  <Words>1642</Words>
  <Application>Microsoft Macintosh PowerPoint</Application>
  <PresentationFormat>On-screen Show (4:3)</PresentationFormat>
  <Paragraphs>282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Arial</vt:lpstr>
      <vt:lpstr>Office Theme</vt:lpstr>
      <vt:lpstr>DevOps &amp; Cloud Infrastructure SEIS 665 Week 11: Deployment Pipelines</vt:lpstr>
      <vt:lpstr>Agenda</vt:lpstr>
      <vt:lpstr>Launching Jenkins</vt:lpstr>
      <vt:lpstr>Deployment Pipeline</vt:lpstr>
      <vt:lpstr>Pipeline Benefits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Pipelines</vt:lpstr>
      <vt:lpstr>Pipeline-as-Code</vt:lpstr>
      <vt:lpstr>Shared library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Fork a Github project</vt:lpstr>
      <vt:lpstr>Java Project</vt:lpstr>
      <vt:lpstr>Java Project</vt:lpstr>
      <vt:lpstr>Java Project</vt:lpstr>
      <vt:lpstr>Java Project</vt:lpstr>
      <vt:lpstr>Build Trigger</vt:lpstr>
      <vt:lpstr>Build Trigger</vt:lpstr>
      <vt:lpstr>Jenkins Pipeline DSL</vt:lpstr>
      <vt:lpstr>Jenkins Pipeline DSL</vt:lpstr>
      <vt:lpstr>Jenkinsfile example</vt:lpstr>
      <vt:lpstr>Jenkins Pipeline terms</vt:lpstr>
      <vt:lpstr>Homework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258</cp:revision>
  <dcterms:created xsi:type="dcterms:W3CDTF">2016-04-18T21:29:35Z</dcterms:created>
  <dcterms:modified xsi:type="dcterms:W3CDTF">2017-09-08T02:20:41Z</dcterms:modified>
</cp:coreProperties>
</file>